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9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0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3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6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7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5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7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5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4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2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011323-E55E-4735-A533-92F82A700FF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3734F53-7246-4D93-B830-BCAF66F21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046" y="1298448"/>
            <a:ext cx="8176846" cy="175248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 1.3. Технологичность конструкции </a:t>
            </a:r>
            <a:r>
              <a:rPr lang="ru-RU" b="1" dirty="0" smtClean="0"/>
              <a:t>изделия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1415" y="3922899"/>
            <a:ext cx="7315200" cy="640308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Понятие о технологичности конструкции изделия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75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862" y="339052"/>
            <a:ext cx="235487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Втулки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449" y="985252"/>
            <a:ext cx="11058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Детали типа втулок и колец применяют в качестве муфт, распорных элементов и опор для валов. Втулки могут иметь резьбовые, шлицевые поверхности, а также буртики и канавки на наружной и внутренней поверхностях.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448" y="2280831"/>
            <a:ext cx="11058525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конструкции деталей этого класса рекомендуется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обеспечения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соосности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внутренних и наружных поверхностей обрабатывать эти поверхности за один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применять глухие отверстия, расположенные с двух сторон втулки, т.к. обработка таких отверстий производится за два установа, а при смене установа возникает отклонение от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соосности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применять внутренние канавки малого диаметра с точными размерами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83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275" y="576089"/>
            <a:ext cx="103250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Втулки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 шлицами выполнять сквозными, чтобы обеспечить свободный выход режущего инструмента и использовать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протягивание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(рис. 7.13, а)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338736"/>
            <a:ext cx="7372350" cy="27778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6275" y="4443239"/>
            <a:ext cx="1107757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прерывистые поверхности со шлицами, что позволяет уменьшить количество ударов по режущему инструменту при врезании (рис. 7.13, в).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274" y="388888"/>
            <a:ext cx="112109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Единым критерием технологичности конструкции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изделия является ее экономическая целесообразность при заданном качестве и принятых условиях производства, эксплуатации и ремонта. Отработка конструкции изделия на технологичность должна обеспечить снижение трудоемкости и себестоимости изготовления изделия и снижение трудоемкости, цикла и стоимости работ по обслуживанию изделия при эксплуатации.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98" y="2269840"/>
            <a:ext cx="11210925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комплекс работ по снижению трудоемкости и себестоимости изготовления входит: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̶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серийности посредством стандартизации, унификации и группирования деталей и их элементов по конструктивно-технологическим признакам;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̶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ограничение номенклатуры конструкций и применяемых материалов, преемственность конструктивных решений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̶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снижение массы изделия и применение высокопроизводительных типовых технологических процессов и средств технологического оснащения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99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1" y="979996"/>
            <a:ext cx="10868024" cy="422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отработки конструкции изделия на технологичность.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эскизного проекта входят: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выбор наиболее простого варианта принципиальной схемы;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установление (по возможности) базовой конструкции, которая должна быть положена в основу проектируемого изделия;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унификация сборочных единиц и основных деталей как в пределах проектируемого изделия, так и изделий, находящихся в производстве;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разбивка изделия на самостоятельные сборочные единицы;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технологичности оригинальных деталей;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выбор рациональных заготовок для оригинальных деталей.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37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205" y="510659"/>
            <a:ext cx="3625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Корпусные детали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2475" y="1095434"/>
            <a:ext cx="11039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 этим деталям относят рамы, станины, корпуса и т.д., которые сложны и разнообразны по конструкции. Они являются базовыми деталями сборочных единиц и служат опорой для прочих узлов и деталей, объединяя их в законченную конструкцию.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51" y="2665094"/>
            <a:ext cx="6771360" cy="33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42" y="477231"/>
            <a:ext cx="7257107" cy="58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5" y="694405"/>
            <a:ext cx="5812380" cy="4572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174" y="694405"/>
            <a:ext cx="5419630" cy="41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3" y="1294927"/>
            <a:ext cx="6572593" cy="26674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408" y="824090"/>
            <a:ext cx="4858933" cy="3609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7408" y="4433235"/>
            <a:ext cx="26489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1- неподвижная стойка</a:t>
            </a:r>
          </a:p>
          <a:p>
            <a:r>
              <a:rPr lang="ru-RU" dirty="0" smtClean="0"/>
              <a:t>2-шпиндельная бабка</a:t>
            </a:r>
          </a:p>
          <a:p>
            <a:r>
              <a:rPr lang="ru-RU" dirty="0" smtClean="0"/>
              <a:t>3- планшайба</a:t>
            </a:r>
          </a:p>
          <a:p>
            <a:r>
              <a:rPr lang="ru-RU" dirty="0" smtClean="0"/>
              <a:t>4- выдвижной шпиндель</a:t>
            </a:r>
          </a:p>
          <a:p>
            <a:r>
              <a:rPr lang="ru-RU" dirty="0" smtClean="0"/>
              <a:t>5- суппорт</a:t>
            </a:r>
          </a:p>
          <a:p>
            <a:r>
              <a:rPr lang="ru-RU" dirty="0" smtClean="0"/>
              <a:t>6- поворотный стол</a:t>
            </a:r>
          </a:p>
          <a:p>
            <a:r>
              <a:rPr lang="ru-RU" dirty="0" smtClean="0"/>
              <a:t>7- люнет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4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705" y="225880"/>
            <a:ext cx="2806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Валы и оси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725" y="933766"/>
            <a:ext cx="11220450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конструкции валы и оси могут быть гладкими, ступенчатыми, полыми и сплошными. На валах и осях размещаются зубчатые колеса, шкивы, подшипники. Базовым элементом валов и осей является геометрическая ось, относительно которой в основном производятся нормирование точности элементов этих деталей.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требований к технологичности валов и осей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Точные валы и оси необходимо обрабатывать в центрах с поводковым патроном.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Там, где возможно, следует применять гладкие оси и валы.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валов, подвергаемых закалке токами высокой частоты (ТВЧ), острые кромки элементов в зоне нагрева следует притупить, чтобы избежать их оплавлением из-за более высокой скорости и температуры нагрева.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закалке ступенчатых валов ТВЧ рекомендуется оставлять незакаленными участки перехода от одной ступени к другой с галтелями, чтобы снизить концентрацию напряжений и уменьшить вероятность появления закалочных трещин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8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025" y="504867"/>
            <a:ext cx="1053465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обработке валов на многорезцовых токарных полуавтоматах длину ступеней следует выбирать одинаковой или кратной длине наименьшей ступени.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1" y="1255842"/>
            <a:ext cx="5200339" cy="30177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074" y="4356261"/>
            <a:ext cx="11020425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Ступенчатые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валы и оси необходимо проектировать с минимальным перепадом диаметров ступеней, т.к. при этом снижается концентрация напряжений на участках перехода от одной ступени к другой и повышается сопротивление усталости.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Заготовку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валов с фланцем на конце целесообразно получать высадкой на горизонтально-ковочных машинах, штамповкой или сваркой, что снижает трудоемкость механической обработки и расход металла.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23</TotalTime>
  <Words>627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Corbel</vt:lpstr>
      <vt:lpstr>Times New Roman</vt:lpstr>
      <vt:lpstr>Wingdings 2</vt:lpstr>
      <vt:lpstr>Рамка</vt:lpstr>
      <vt:lpstr>Тема 1.3. Технологичность конструкции изделия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1.3. Технологичность конструкции изделия</dc:title>
  <dc:creator>Дудникова Галина Васильевна</dc:creator>
  <cp:lastModifiedBy>Дудникова Галина Васильевна</cp:lastModifiedBy>
  <cp:revision>3</cp:revision>
  <dcterms:created xsi:type="dcterms:W3CDTF">2021-09-23T06:49:48Z</dcterms:created>
  <dcterms:modified xsi:type="dcterms:W3CDTF">2021-09-23T07:12:51Z</dcterms:modified>
</cp:coreProperties>
</file>